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84"/>
  </p:normalViewPr>
  <p:slideViewPr>
    <p:cSldViewPr snapToGrid="0">
      <p:cViewPr>
        <p:scale>
          <a:sx n="89" d="100"/>
          <a:sy n="89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0BE3-5E81-1650-F5B0-BE564882B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34265-3E8B-33F1-3CFE-27CBEA0A0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AB5A5-3A2B-9B91-9DFE-44041736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7D504-8411-A9D9-1D75-CA4E85A1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C8F7D-BD70-61BD-4896-EC8EEB99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E859-E8EC-1449-E5AB-6C34BF2C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A2F75-2AC0-BB0E-88D7-5A98FBA77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51C88-7500-5BBC-CF06-DEC1E8B5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2D6C-6A11-4598-879C-63500174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1997-58F9-8059-FED7-E54AD001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3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EBE14-ACF0-318F-BE77-BBBB465C3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76329-66E3-01F2-AD79-B5B91555F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713E5-47CA-F993-EA50-505EC512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F7D37-4C99-2923-164E-778707E8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D8AB8-3376-7EA7-1040-72ABF9BD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0B55-FC98-8979-5017-633560CF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2390-5B68-CE47-C281-3BD1D3435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53499-2E93-E1FF-3587-944D05F51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BD961-2276-D79A-CA0C-CDC37424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B959E-E693-5D64-9837-C227F17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63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EDA1-716E-48B0-E90F-4E74C6FD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D775-F03C-BFC7-CD0F-56F0CB881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5A4E7-5180-B7F7-D7CB-54C7488E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E9894-B119-60CE-7CE8-6605BC2C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E2FFD-0B76-FF7B-276C-790E2002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883C-CC93-5E9B-7507-BA5B6190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875B-81C6-29D6-BC2D-EBE79624B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7846F-C0EC-B743-37E0-92CFBDE94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95BFB-21A8-CFE5-6A2E-BC31A8AF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FF22D-0B55-2534-F2E5-8EE356D2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4E2F8-C084-7A28-DB32-A559E464D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5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F5E0-3EEC-3D94-4BE2-78A1E746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8E31E-E72B-7C70-DD4B-86A553114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FB38C-E4A4-6D47-2706-BB3740D61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DF9C0-7517-C07C-785B-CE3823434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41E92-E789-9835-FB4D-C16BEF17A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299237-18B3-9D5F-1772-38D08EE3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D4D07-0C3A-6DD6-B2AF-E35AB00E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CA7DC-7B52-8930-9582-F270170E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27EE-A47B-1202-82AE-342956D2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A9261-A982-ED39-8618-A18E0919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A5237-1099-A515-72B3-28E31B79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53E22-A7D0-55B6-5DAE-DF46BF4F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0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BF412-4E35-E6DB-2A90-6CC3CDA1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A093F-6841-2D7E-63B6-42FC848F7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E395F-872E-AD10-C008-EAC6D5E9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3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72573-460C-3FEA-04AD-9473EDC5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C29A-FCC8-537D-644E-836845023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B993A-4589-17DB-5FC9-7A868FE58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930F1-009E-099F-714B-28B360DAA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C9710-62E9-A279-11BF-07E2FF5C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AF0E9-14C0-C895-E65B-ABBAFBD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7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546A2-F9B5-E765-8B70-DE850143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FD629-AC4D-DA4E-CE82-67AF70C5A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6A7CE-5104-03CB-8866-2F31908EB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D4477-667A-1109-A628-CABD3797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F0A8B-D42C-4874-C3F2-B1E7D13A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18B5F-34FD-B2BF-F54D-96EC1862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6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88CFD-04BC-BFC5-39F2-90F60499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CD0C2-E249-D23C-F14B-A20371804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E8566-BC22-3FF1-DD7C-157F1CE026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C7C0-0389-1E4A-A935-88326C5FC5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F57AA-A16E-F636-44C9-619AC5195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3CFAB-E981-3180-2EDC-A333CB4C9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6FBE4-0C3E-E24F-B262-EC7EC092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9989B5-0A5C-A50C-BE40-754F9C8F5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424" y="3121719"/>
            <a:ext cx="5760846" cy="2310312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Number of Retirement homes &amp; Long Term Homes</a:t>
            </a:r>
            <a:br>
              <a:rPr lang="en-US" sz="5200" dirty="0">
                <a:solidFill>
                  <a:schemeClr val="tx2"/>
                </a:solidFill>
              </a:rPr>
            </a:br>
            <a:br>
              <a:rPr lang="en-US" sz="5200" dirty="0">
                <a:solidFill>
                  <a:schemeClr val="tx2"/>
                </a:solidFill>
              </a:rPr>
            </a:br>
            <a:r>
              <a:rPr lang="en-US" sz="5200" dirty="0">
                <a:solidFill>
                  <a:schemeClr val="tx2"/>
                </a:solidFill>
              </a:rPr>
              <a:t>&amp; </a:t>
            </a:r>
            <a:br>
              <a:rPr lang="en-US" sz="5200" dirty="0">
                <a:solidFill>
                  <a:schemeClr val="tx2"/>
                </a:solidFill>
              </a:rPr>
            </a:br>
            <a:br>
              <a:rPr lang="en-US" sz="5200" dirty="0">
                <a:solidFill>
                  <a:schemeClr val="tx2"/>
                </a:solidFill>
              </a:rPr>
            </a:br>
            <a:r>
              <a:rPr lang="en-US" sz="5200" dirty="0">
                <a:solidFill>
                  <a:schemeClr val="tx2"/>
                </a:solidFill>
              </a:rPr>
              <a:t>Airports in Ontario</a:t>
            </a:r>
          </a:p>
        </p:txBody>
      </p:sp>
    </p:spTree>
    <p:extLst>
      <p:ext uri="{BB962C8B-B14F-4D97-AF65-F5344CB8AC3E}">
        <p14:creationId xmlns:p14="http://schemas.microsoft.com/office/powerpoint/2010/main" val="107497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08002E6-1F71-BEE6-7E97-127F58BF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8" y="741363"/>
            <a:ext cx="6845300" cy="48895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235AE56-4CD2-7160-2FE0-5A96BC6F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0" y="1090612"/>
            <a:ext cx="3403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F27B95C-0E9F-98EE-A73E-F8A83978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76" y="1357313"/>
            <a:ext cx="4764120" cy="3729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31200-702E-286B-BE87-C8C4A9EB05BA}"/>
              </a:ext>
            </a:extLst>
          </p:cNvPr>
          <p:cNvSpPr txBox="1"/>
          <p:nvPr/>
        </p:nvSpPr>
        <p:spPr>
          <a:xfrm>
            <a:off x="7386639" y="289707"/>
            <a:ext cx="3186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choosing the best city in Ontario,  there are 627 Long-term homes with 56.1% owned by For-profit organizations and 43.2% owned by Non-profit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055CFCAB-6750-0BB6-FDDB-6CE0FD66C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9" b="7485"/>
          <a:stretch/>
        </p:blipFill>
        <p:spPr>
          <a:xfrm>
            <a:off x="4543425" y="800010"/>
            <a:ext cx="2257426" cy="1157467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24EBA69-69CD-5CD9-C1D2-A98523C4D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096" y="1767035"/>
            <a:ext cx="3868628" cy="3306127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88BD7002-6ED2-F460-38A0-CC8BEC103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50" r="3412"/>
          <a:stretch/>
        </p:blipFill>
        <p:spPr>
          <a:xfrm>
            <a:off x="6800851" y="5090965"/>
            <a:ext cx="4000500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5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125132CE-37BB-7DFA-D150-9514076A4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61" r="-2" b="-2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5355F7D-AC94-E3CC-95A0-611AC0538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07" r="1" b="2675"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6C738-1CD2-3772-94FC-982A87D2E90F}"/>
              </a:ext>
            </a:extLst>
          </p:cNvPr>
          <p:cNvSpPr txBox="1"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Based on the map, majority of the airports are in the Southern Area of Ontario.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 the Southern Area of Ontario, the top airports are: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Kingston/Norman Rogers Airport (YGK)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Lake Simcoe Regional Airport (YLK)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Niagara District Airport (YCM)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London International Airport (YXU)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Oshawa Executive Airport (YOO)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Peterborough Airport (YPQ)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Region Of Waterloo International Airport (YKF)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Toronto Pearson International Airport (YYZ)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Windsor International Airport (YQG)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Billy Bishop Toronto City Airport (YTZ) </a:t>
            </a:r>
          </a:p>
        </p:txBody>
      </p:sp>
    </p:spTree>
    <p:extLst>
      <p:ext uri="{BB962C8B-B14F-4D97-AF65-F5344CB8AC3E}">
        <p14:creationId xmlns:p14="http://schemas.microsoft.com/office/powerpoint/2010/main" val="116051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138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Number of Retirement homes &amp; Long Term Homes  &amp;   Airports in Ontario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of Retirement homes &amp; Long Term Homes  &amp;   Airports in Ontario</dc:title>
  <dc:creator>Ayokunle Oluwole</dc:creator>
  <cp:lastModifiedBy>Ayokunle Oluwole</cp:lastModifiedBy>
  <cp:revision>1</cp:revision>
  <dcterms:created xsi:type="dcterms:W3CDTF">2023-02-14T03:44:08Z</dcterms:created>
  <dcterms:modified xsi:type="dcterms:W3CDTF">2023-02-14T08:56:40Z</dcterms:modified>
</cp:coreProperties>
</file>